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93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4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5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7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3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0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6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0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1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2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9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BDA01-C788-42EA-9EF2-18E44797790D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905C4-1BC9-4DA5-9CBC-686DE5FE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2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4597" y="-1118231"/>
            <a:ext cx="6248399" cy="917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678873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brown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6856" y="706584"/>
            <a:ext cx="748145" cy="2008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red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97092" y="678873"/>
            <a:ext cx="789709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blue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22765" y="2143992"/>
            <a:ext cx="872836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purple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599" y="2143992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yellow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72400" y="2143992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green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98073" y="3733800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Pencil orange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82936" y="3581400"/>
            <a:ext cx="685800" cy="3810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Marker pink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26581" y="3581400"/>
            <a:ext cx="914400" cy="4104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Marker purple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72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PWCS Users</cp:lastModifiedBy>
  <cp:revision>3</cp:revision>
  <cp:lastPrinted>2015-09-18T13:51:48Z</cp:lastPrinted>
  <dcterms:created xsi:type="dcterms:W3CDTF">2015-09-18T13:43:32Z</dcterms:created>
  <dcterms:modified xsi:type="dcterms:W3CDTF">2015-09-18T13:56:07Z</dcterms:modified>
</cp:coreProperties>
</file>